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8" r:id="rId3"/>
    <p:sldId id="286" r:id="rId4"/>
    <p:sldId id="299" r:id="rId5"/>
    <p:sldId id="288" r:id="rId6"/>
    <p:sldId id="300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0FF"/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54" autoAdjust="0"/>
    <p:restoredTop sz="94660"/>
  </p:normalViewPr>
  <p:slideViewPr>
    <p:cSldViewPr snapToGrid="0">
      <p:cViewPr varScale="1">
        <p:scale>
          <a:sx n="80" d="100"/>
          <a:sy n="80" d="100"/>
        </p:scale>
        <p:origin x="208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ED407D-82A3-184C-BDEE-31BBD32C6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DBC3CEF-301E-B645-B0DB-9AB3B358EF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3813D54-09F3-0246-AB71-79EA20B7C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3FA9-E849-4940-8DF9-FA8A3A63B268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AD45FE-1EAA-1E46-AF78-B16A85881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5F4432-9406-B545-ACD8-764754351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F7F4-F5B4-458B-A629-CD346B9E7A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1120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368307-43F8-E84B-B8DA-1840CDFB0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AC06633-DF6C-F14C-B1A7-B3617CCD0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82E185C-9830-FB41-8C4D-D8B1BAE20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3FA9-E849-4940-8DF9-FA8A3A63B268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1732422-F2F2-9049-B7D0-FD6EF9C8F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1A5112-31FB-5F48-9743-E3491FE1A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F7F4-F5B4-458B-A629-CD346B9E7A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745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FE3B668-E6E0-B54F-8DAC-01C998A66F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787E088-AA18-AA4D-BC63-4AF8F273A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8652F2-17BD-A04E-AAA8-A4ABB6DC7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3FA9-E849-4940-8DF9-FA8A3A63B268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603FF4-3479-4041-B6D9-A2211CC96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E588E9D-BA17-BF40-94FA-9176A391F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F7F4-F5B4-458B-A629-CD346B9E7A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6678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448D3A-F1E4-1C46-B755-1DEDB9B6C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952171-B4AF-044E-847D-F42F310F9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A96A7-FC7C-9544-8B80-800F2608F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3FA9-E849-4940-8DF9-FA8A3A63B268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DA5CF8-F14D-7943-9FD7-43B13B7E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AC9B0C-8606-3041-8DB3-8BC3AE7F9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F7F4-F5B4-458B-A629-CD346B9E7A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9448A-D1DC-954F-8088-502A7C067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340FA33-8252-3440-90D8-501570CB4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CA2775-D851-7342-ACCC-51E423E24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3FA9-E849-4940-8DF9-FA8A3A63B268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79FB3CD-33BC-B545-A2E3-66E93942F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B3F47D-8609-874D-B272-44A5B6805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F7F4-F5B4-458B-A629-CD346B9E7A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90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3A3A02-4466-3D4A-BEB7-8EE0664EC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080ED3-6EEB-FF4A-B4DF-82B6C9337C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7EC1249-8F2C-2C41-97E5-28026AD7E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908169D-0923-7042-925B-F5AD078E6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3FA9-E849-4940-8DF9-FA8A3A63B268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3CF1B64-6B84-4843-9D7A-AC82C6824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F111FCB-6230-E84F-97DA-F7FE257B6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F7F4-F5B4-458B-A629-CD346B9E7A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987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320973-F126-7446-B92C-1D056EFD4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928305A-BBB5-004F-804B-AF48F3846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DBCFB04-4DD3-BE48-B424-07BC0F58F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31A7B89-21C7-754E-8EFD-78DDAE67D3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C3516E3-A5E8-4344-8875-1BB798B9B0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D64E7DE-5814-AE4D-84E9-5B54A421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3FA9-E849-4940-8DF9-FA8A3A63B268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5C26761-7169-394D-9F0E-B88AEB726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3F541DF-81C4-914A-B2E8-28F78D9A1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F7F4-F5B4-458B-A629-CD346B9E7A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015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15D6D-8444-C249-905E-43EDFE8DD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5FD6760-8497-0A42-AF37-15B19252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3FA9-E849-4940-8DF9-FA8A3A63B268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B3F352E-41BF-D649-9308-08932FDD9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1D7044-170E-CF46-93D9-66B019556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F7F4-F5B4-458B-A629-CD346B9E7A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776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F3996D3-B748-5D43-AA5D-9CE70F1A2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3FA9-E849-4940-8DF9-FA8A3A63B268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5E83E2D-2C95-4E46-B5D3-63D9170C3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91644D3-8EFD-5140-9D8F-8C32F48A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F7F4-F5B4-458B-A629-CD346B9E7A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644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B49457-D845-0244-B117-D6765194F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F8812D-37DB-A84D-82F8-9ADB2B333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03AEC38-093E-544F-9671-244203970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6F60D7E-4413-5643-BF39-D501CE246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3FA9-E849-4940-8DF9-FA8A3A63B268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C6BEE5-ECAA-AC4A-9937-377B15C1F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63902F9-61BD-DA42-9043-113A58B57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F7F4-F5B4-458B-A629-CD346B9E7A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410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0FCA09-EDE9-9B44-8FFC-57ED5581A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084B018-0BB3-5A45-9011-6E9F3F297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661EE52-6338-0E41-A05D-7905775C2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B1CD2E5-98BB-B948-869B-7CBE6536D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3FA9-E849-4940-8DF9-FA8A3A63B268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A82C4B0-CE47-A940-A477-823464E7C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F1CFF64-D352-5B4F-B956-DE700E7DA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F7F4-F5B4-458B-A629-CD346B9E7A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8541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644FAE4-E220-9549-8593-32B99D2F0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17EC7CA-EA48-7A4D-9325-F06D9BA7B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723E7E-59BE-C144-A2BE-09C8DCBFAC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13FA9-E849-4940-8DF9-FA8A3A63B268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91697D-989B-7744-9BF3-030D239DC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BCC8589-5306-D441-BE99-171AEF484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7F7F4-F5B4-458B-A629-CD346B9E7A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412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240757" y="600625"/>
            <a:ext cx="6105194" cy="2031055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00B0F0"/>
                </a:solidFill>
              </a:rPr>
              <a:t>Keuzedeel 6</a:t>
            </a:r>
            <a:r>
              <a:rPr lang="nl-NL" baseline="30000" dirty="0">
                <a:solidFill>
                  <a:srgbClr val="00B0F0"/>
                </a:solidFill>
              </a:rPr>
              <a:t>e</a:t>
            </a:r>
            <a:r>
              <a:rPr lang="nl-NL" dirty="0">
                <a:solidFill>
                  <a:srgbClr val="00B0F0"/>
                </a:solidFill>
              </a:rPr>
              <a:t> les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37899" y="4217756"/>
            <a:ext cx="4441283" cy="682079"/>
          </a:xfrm>
        </p:spPr>
        <p:txBody>
          <a:bodyPr>
            <a:normAutofit lnSpcReduction="10000"/>
          </a:bodyPr>
          <a:lstStyle/>
          <a:p>
            <a:r>
              <a:rPr lang="nl-NL" sz="2200" dirty="0">
                <a:solidFill>
                  <a:srgbClr val="00B0F0"/>
                </a:solidFill>
              </a:rPr>
              <a:t>Trends, conceptueel bloemwerk en marktinnovaties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F2245DF-32A9-3D4D-A663-DDFA8B0C0F1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4000"/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7648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7837" y="-40616"/>
            <a:ext cx="4592507" cy="689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2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AE4CCD31-8577-D843-BD8C-E98BDC2EDC08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50000"/>
            <a:alphaModFix amt="20000"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1500"/>
                    </a14:imgEffect>
                    <a14:imgEffect>
                      <a14:saturation sat="268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47360" y="0"/>
            <a:ext cx="4592507" cy="689861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6F151A9-DF7E-0B42-8846-CBE99280D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1064" y="-106363"/>
            <a:ext cx="2705100" cy="1325563"/>
          </a:xfrm>
        </p:spPr>
        <p:txBody>
          <a:bodyPr/>
          <a:lstStyle/>
          <a:p>
            <a:r>
              <a:rPr lang="nl-NL" dirty="0"/>
              <a:t>Tot nu toe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964E073-AD1A-6345-A82D-A5C137F8F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987" y="1499328"/>
            <a:ext cx="5181600" cy="4351338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285750" indent="-285750"/>
            <a:r>
              <a:rPr lang="nl-NL" dirty="0"/>
              <a:t>Je hebt een ondergrond gemaakt van papier waar vormonderzoek centraal staat </a:t>
            </a:r>
          </a:p>
          <a:p>
            <a:pPr marL="285750" indent="-285750"/>
            <a:r>
              <a:rPr lang="nl-NL" dirty="0"/>
              <a:t>Je hebt een ondergrond gemaakt van natuurlijk materiaal i.c.m. </a:t>
            </a:r>
          </a:p>
          <a:p>
            <a:r>
              <a:rPr lang="nl-NL" dirty="0"/>
              <a:t>houtlijm waar experiment centraal staat</a:t>
            </a:r>
          </a:p>
          <a:p>
            <a:endParaRPr lang="nl-NL" dirty="0"/>
          </a:p>
          <a:p>
            <a:pPr marL="285750" indent="-285750"/>
            <a:r>
              <a:rPr lang="nl-NL" dirty="0">
                <a:solidFill>
                  <a:schemeClr val="accent6"/>
                </a:solidFill>
              </a:rPr>
              <a:t>Je maakt twee ondergronden/ experimenten met materiaal naar keuze wat voortkomt uit jouw onderzoek binnen dit keuzedeel</a:t>
            </a:r>
          </a:p>
          <a:p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309C4940-D49B-2C40-A3E4-DBB1B75D948F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366714" y="825499"/>
            <a:ext cx="5576887" cy="5698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dirty="0"/>
              <a:t>Je hebt onderzoek gedaan naar interieur en trends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600" dirty="0">
                <a:solidFill>
                  <a:srgbClr val="000000"/>
                </a:solidFill>
              </a:rPr>
              <a:t>Je hebt de huidige trends onderzocht in </a:t>
            </a:r>
            <a:endParaRPr lang="nl-NL" sz="2600" dirty="0"/>
          </a:p>
          <a:p>
            <a:pPr lvl="1"/>
            <a:r>
              <a:rPr lang="nl-NL" sz="2600" dirty="0">
                <a:solidFill>
                  <a:srgbClr val="000000"/>
                </a:solidFill>
              </a:rPr>
              <a:t>Mode</a:t>
            </a:r>
          </a:p>
          <a:p>
            <a:pPr lvl="1"/>
            <a:r>
              <a:rPr lang="nl-NL" sz="2600" dirty="0">
                <a:solidFill>
                  <a:srgbClr val="000000"/>
                </a:solidFill>
              </a:rPr>
              <a:t>Interieur</a:t>
            </a:r>
          </a:p>
          <a:p>
            <a:pPr lvl="1"/>
            <a:r>
              <a:rPr lang="nl-NL" sz="2600" dirty="0">
                <a:solidFill>
                  <a:srgbClr val="000000"/>
                </a:solidFill>
              </a:rPr>
              <a:t>Accessoires</a:t>
            </a:r>
          </a:p>
          <a:p>
            <a:pPr lvl="1"/>
            <a:r>
              <a:rPr lang="nl-NL" sz="2600" dirty="0">
                <a:solidFill>
                  <a:srgbClr val="000000"/>
                </a:solidFill>
              </a:rPr>
              <a:t>Bloem en Plant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600" dirty="0"/>
              <a:t>Je hebt onderzoek gedaan naar zitten en naar zitmeubels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600" dirty="0"/>
              <a:t>Je weet wat en wie je doelgroep is.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2600" dirty="0"/>
              <a:t>Je weet wat marktinnovatie is.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2888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92400EE-9F90-A44E-BC65-A65DD3601839}"/>
              </a:ext>
            </a:extLst>
          </p:cNvPr>
          <p:cNvSpPr txBox="1"/>
          <p:nvPr/>
        </p:nvSpPr>
        <p:spPr>
          <a:xfrm>
            <a:off x="6594978" y="2498732"/>
            <a:ext cx="44775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dirty="0"/>
              <a:t>Maak vijf verschillende schetsontwerpen als  eerste aanzet naar een definitief ontwerp. Teken in perspectief met eventueel detailschetsen (in je dummy)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dirty="0"/>
              <a:t>Hoe?, combineren van vormen en plantaardige elementen/ vormcontrasten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7167BB7-F58B-014C-8B2C-E8997D2959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592507" cy="6898616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250536C8-2990-1B46-A19C-F6DD9793166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85617" y="1905174"/>
            <a:ext cx="1773607" cy="1332701"/>
          </a:xfrm>
          <a:prstGeom prst="rect">
            <a:avLst/>
          </a:prstGeom>
        </p:spPr>
      </p:pic>
      <p:sp>
        <p:nvSpPr>
          <p:cNvPr id="14" name="Rechthoek 13">
            <a:extLst>
              <a:ext uri="{FF2B5EF4-FFF2-40B4-BE49-F238E27FC236}">
                <a16:creationId xmlns:a16="http://schemas.microsoft.com/office/drawing/2014/main" id="{08B350C4-07DF-C348-8FA2-3431D683B7F7}"/>
              </a:ext>
            </a:extLst>
          </p:cNvPr>
          <p:cNvSpPr/>
          <p:nvPr/>
        </p:nvSpPr>
        <p:spPr>
          <a:xfrm>
            <a:off x="6594978" y="4856172"/>
            <a:ext cx="394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dirty="0"/>
              <a:t>Plaats ieder ontwerp in het interieur passend bij een doelgroep. 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7E9F9048-2C18-104A-AE58-B9BE6951D6D5}"/>
              </a:ext>
            </a:extLst>
          </p:cNvPr>
          <p:cNvSpPr txBox="1">
            <a:spLocks/>
          </p:cNvSpPr>
          <p:nvPr/>
        </p:nvSpPr>
        <p:spPr>
          <a:xfrm>
            <a:off x="7336711" y="877523"/>
            <a:ext cx="27051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dirty="0"/>
              <a:t>Hoe verder?</a:t>
            </a:r>
          </a:p>
        </p:txBody>
      </p:sp>
    </p:spTree>
    <p:extLst>
      <p:ext uri="{BB962C8B-B14F-4D97-AF65-F5344CB8AC3E}">
        <p14:creationId xmlns:p14="http://schemas.microsoft.com/office/powerpoint/2010/main" val="263812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22A14C9F-1C93-8A4F-9E41-90BBCE054CE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biLevel thresh="25000"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8339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64377" y="0"/>
            <a:ext cx="4592507" cy="6898616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9A096273-20E8-024F-B3BD-D2933A140BBB}"/>
              </a:ext>
            </a:extLst>
          </p:cNvPr>
          <p:cNvSpPr txBox="1"/>
          <p:nvPr/>
        </p:nvSpPr>
        <p:spPr>
          <a:xfrm>
            <a:off x="7700211" y="2823410"/>
            <a:ext cx="3662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Maak een materialenlijst en planning</a:t>
            </a:r>
          </a:p>
        </p:txBody>
      </p:sp>
    </p:spTree>
    <p:extLst>
      <p:ext uri="{BB962C8B-B14F-4D97-AF65-F5344CB8AC3E}">
        <p14:creationId xmlns:p14="http://schemas.microsoft.com/office/powerpoint/2010/main" val="2136892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EACB63C-0568-C042-90F2-716F03528518}"/>
              </a:ext>
            </a:extLst>
          </p:cNvPr>
          <p:cNvSpPr txBox="1"/>
          <p:nvPr/>
        </p:nvSpPr>
        <p:spPr>
          <a:xfrm>
            <a:off x="1588957" y="2368446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      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0394497-7FF7-2144-A7A6-435D857D719D}"/>
              </a:ext>
            </a:extLst>
          </p:cNvPr>
          <p:cNvSpPr txBox="1"/>
          <p:nvPr/>
        </p:nvSpPr>
        <p:spPr>
          <a:xfrm>
            <a:off x="432540" y="722249"/>
            <a:ext cx="8051060" cy="5539978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200" b="1" dirty="0"/>
              <a:t>A</a:t>
            </a:r>
            <a:r>
              <a:rPr lang="nl-NL" sz="1200" dirty="0"/>
              <a:t>. Je onderzoekt interieurobjecten en meubels:</a:t>
            </a:r>
          </a:p>
          <a:p>
            <a:pPr lvl="0"/>
            <a:r>
              <a:rPr lang="nl-NL" sz="1200" dirty="0"/>
              <a:t>Verwerk de resultaten en beschrijf je bevindingen in je portfolio/dummy.</a:t>
            </a:r>
          </a:p>
          <a:p>
            <a:r>
              <a:rPr lang="nl-NL" sz="1200" dirty="0"/>
              <a:t> </a:t>
            </a:r>
          </a:p>
          <a:p>
            <a:r>
              <a:rPr lang="nl-NL" sz="1200" b="1" dirty="0"/>
              <a:t>B</a:t>
            </a:r>
            <a:r>
              <a:rPr lang="nl-NL" sz="1200" dirty="0"/>
              <a:t>. Je onderzoekt interieur- en modetrends:</a:t>
            </a:r>
          </a:p>
          <a:p>
            <a:pPr lvl="0"/>
            <a:r>
              <a:rPr lang="nl-NL" sz="1200" dirty="0"/>
              <a:t>Verwerk de resultaten en beschrijf je bevindingen in je portfolio/dummy.</a:t>
            </a:r>
          </a:p>
          <a:p>
            <a:r>
              <a:rPr lang="nl-NL" sz="1200" dirty="0"/>
              <a:t> </a:t>
            </a:r>
          </a:p>
          <a:p>
            <a:r>
              <a:rPr lang="nl-NL" sz="1200" b="1" dirty="0"/>
              <a:t>C</a:t>
            </a:r>
            <a:r>
              <a:rPr lang="nl-NL" sz="1200" dirty="0"/>
              <a:t>. Je verzamelt stalen van stof, behang, verf en vloerbedekking, minimaal 6 van ieder soort.</a:t>
            </a:r>
          </a:p>
          <a:p>
            <a:pPr lvl="0"/>
            <a:r>
              <a:rPr lang="nl-NL" sz="1200" dirty="0"/>
              <a:t>Verwerk de resultaten in je portfolio/dummy</a:t>
            </a:r>
          </a:p>
          <a:p>
            <a:r>
              <a:rPr lang="nl-NL" sz="1200" dirty="0"/>
              <a:t> </a:t>
            </a:r>
          </a:p>
          <a:p>
            <a:r>
              <a:rPr lang="nl-NL" sz="1200" b="1" dirty="0"/>
              <a:t>D</a:t>
            </a:r>
            <a:r>
              <a:rPr lang="nl-NL" sz="1200" dirty="0"/>
              <a:t>. Je onderzoekt de trends van bloemen en planten voor het interieur. </a:t>
            </a:r>
          </a:p>
          <a:p>
            <a:pPr lvl="0"/>
            <a:r>
              <a:rPr lang="nl-NL" sz="1200" dirty="0"/>
              <a:t>Verwerk de resultaten in je portfolio/dummy.</a:t>
            </a:r>
          </a:p>
          <a:p>
            <a:r>
              <a:rPr lang="nl-NL" sz="1200" dirty="0"/>
              <a:t> </a:t>
            </a:r>
          </a:p>
          <a:p>
            <a:r>
              <a:rPr lang="nl-NL" sz="1200" b="1" dirty="0"/>
              <a:t>E. Je maakt 4 </a:t>
            </a:r>
            <a:r>
              <a:rPr lang="nl-NL" sz="1200" b="1" dirty="0" err="1"/>
              <a:t>prakijkopdrachten</a:t>
            </a:r>
            <a:r>
              <a:rPr lang="nl-NL" sz="1200" b="1" dirty="0"/>
              <a:t> met diverse materialen.</a:t>
            </a:r>
          </a:p>
          <a:p>
            <a:pPr lvl="0"/>
            <a:r>
              <a:rPr lang="nl-NL" sz="1200" b="1" dirty="0"/>
              <a:t>Verwerk de resultaten in je portfolio/dummy</a:t>
            </a:r>
          </a:p>
          <a:p>
            <a:r>
              <a:rPr lang="nl-NL" sz="1200" dirty="0"/>
              <a:t> </a:t>
            </a:r>
          </a:p>
          <a:p>
            <a:r>
              <a:rPr lang="nl-NL" sz="1200" b="1" dirty="0"/>
              <a:t>F</a:t>
            </a:r>
            <a:r>
              <a:rPr lang="nl-NL" sz="1200" dirty="0"/>
              <a:t>. Je ontwerpt en maakt een product voor een interieur. </a:t>
            </a:r>
          </a:p>
          <a:p>
            <a:pPr lvl="0"/>
            <a:r>
              <a:rPr lang="nl-NL" sz="1200" dirty="0"/>
              <a:t>Verwerk het proces en het eindresultaat in je portfolio/dummy.</a:t>
            </a:r>
          </a:p>
          <a:p>
            <a:r>
              <a:rPr lang="nl-NL" sz="1200" dirty="0"/>
              <a:t> </a:t>
            </a:r>
          </a:p>
          <a:p>
            <a:r>
              <a:rPr lang="nl-NL" sz="1200" b="1" dirty="0"/>
              <a:t>G. Je visualiseert het product voor in een interieur met behulp van Sketch-up.</a:t>
            </a:r>
          </a:p>
          <a:p>
            <a:pPr lvl="0"/>
            <a:r>
              <a:rPr lang="nl-NL" sz="1200" b="1" dirty="0"/>
              <a:t>Verwerk het resultaat in je portfolio/dummy.</a:t>
            </a:r>
          </a:p>
          <a:p>
            <a:r>
              <a:rPr lang="nl-NL" sz="1200" dirty="0"/>
              <a:t> </a:t>
            </a:r>
          </a:p>
          <a:p>
            <a:r>
              <a:rPr lang="nl-NL" sz="1200" b="1" dirty="0"/>
              <a:t>H</a:t>
            </a:r>
            <a:r>
              <a:rPr lang="nl-NL" sz="1200" dirty="0"/>
              <a:t>. Je voert een markt- en doelgroeponderzoek uit voor je product. </a:t>
            </a:r>
          </a:p>
          <a:p>
            <a:pPr lvl="0"/>
            <a:r>
              <a:rPr lang="nl-NL" sz="1200" dirty="0"/>
              <a:t>Verwerk het resultaat in je portfolio/dummy.</a:t>
            </a:r>
          </a:p>
          <a:p>
            <a:r>
              <a:rPr lang="nl-NL" sz="1200" dirty="0"/>
              <a:t> </a:t>
            </a:r>
          </a:p>
          <a:p>
            <a:r>
              <a:rPr lang="nl-NL" sz="1200" b="1" dirty="0"/>
              <a:t>I</a:t>
            </a:r>
            <a:r>
              <a:rPr lang="nl-NL" sz="1200" dirty="0"/>
              <a:t>. </a:t>
            </a:r>
            <a:r>
              <a:rPr lang="nl-NL" sz="1200" b="1" dirty="0"/>
              <a:t>Je ontwerpt en maakt een folder om het product in de markt te zetten.</a:t>
            </a:r>
          </a:p>
          <a:p>
            <a:pPr lvl="0"/>
            <a:r>
              <a:rPr lang="nl-NL" sz="1200" b="1" dirty="0"/>
              <a:t>Verwerk het resultaat in je portfolio/dummy.</a:t>
            </a:r>
          </a:p>
          <a:p>
            <a:r>
              <a:rPr lang="nl-NL" sz="1200" dirty="0"/>
              <a:t> </a:t>
            </a:r>
          </a:p>
          <a:p>
            <a:r>
              <a:rPr lang="nl-NL" sz="1200" dirty="0"/>
              <a:t>Je portfolio bevat in totaal 9 opdrachten. </a:t>
            </a:r>
          </a:p>
          <a:p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489AAE8-8D4E-734C-A68C-445F7DBA17D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alphaModFix amt="61000"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8339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99493" y="0"/>
            <a:ext cx="4592507" cy="6898616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44937B80-FC2B-664F-BE2E-AE61556B6223}"/>
              </a:ext>
            </a:extLst>
          </p:cNvPr>
          <p:cNvSpPr txBox="1"/>
          <p:nvPr/>
        </p:nvSpPr>
        <p:spPr>
          <a:xfrm>
            <a:off x="733926" y="276726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Check:</a:t>
            </a:r>
          </a:p>
        </p:txBody>
      </p:sp>
    </p:spTree>
    <p:extLst>
      <p:ext uri="{BB962C8B-B14F-4D97-AF65-F5344CB8AC3E}">
        <p14:creationId xmlns:p14="http://schemas.microsoft.com/office/powerpoint/2010/main" val="3779314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C2372479-5DC2-D94B-A04B-DF980EA8C874}"/>
              </a:ext>
            </a:extLst>
          </p:cNvPr>
          <p:cNvSpPr txBox="1"/>
          <p:nvPr/>
        </p:nvSpPr>
        <p:spPr>
          <a:xfrm>
            <a:off x="994611" y="3096126"/>
            <a:ext cx="536941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dirty="0"/>
              <a:t>En dan.. Op weg naar ware grootte!</a:t>
            </a:r>
          </a:p>
          <a:p>
            <a:pPr algn="ctr"/>
            <a:endParaRPr lang="nl-NL" sz="2800" dirty="0"/>
          </a:p>
          <a:p>
            <a:pPr algn="ctr"/>
            <a:r>
              <a:rPr lang="nl-NL" sz="2800" dirty="0"/>
              <a:t>We zien elkaar online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07FE417-0248-094F-AB00-3605510DB8D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alphaModFix amt="70000"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10473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99493" y="16150"/>
            <a:ext cx="4592507" cy="689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70204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1243</TotalTime>
  <Words>397</Words>
  <Application>Microsoft Macintosh PowerPoint</Application>
  <PresentationFormat>Breedbeeld</PresentationFormat>
  <Paragraphs>55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Keuzedeel 6e les</vt:lpstr>
      <vt:lpstr>Tot nu toe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Keuzedeel 3e les</dc:title>
  <dc:creator>Marij Verheugen</dc:creator>
  <cp:lastModifiedBy>Inge van Steen</cp:lastModifiedBy>
  <cp:revision>34</cp:revision>
  <dcterms:created xsi:type="dcterms:W3CDTF">2019-09-19T15:03:46Z</dcterms:created>
  <dcterms:modified xsi:type="dcterms:W3CDTF">2020-12-16T16:08:36Z</dcterms:modified>
</cp:coreProperties>
</file>